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  <p:embeddedFont>
      <p:font typeface="Average"/>
      <p:regular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verag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f87997393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f87997393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0.xml"/><Relationship Id="rId10" Type="http://schemas.openxmlformats.org/officeDocument/2006/relationships/slide" Target="/ppt/slides/slide7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Relationship Id="rId9" Type="http://schemas.openxmlformats.org/officeDocument/2006/relationships/slide" Target="/ppt/slides/slide10.xml"/><Relationship Id="rId5" Type="http://schemas.openxmlformats.org/officeDocument/2006/relationships/slide" Target="/ppt/slides/slide5.xml"/><Relationship Id="rId6" Type="http://schemas.openxmlformats.org/officeDocument/2006/relationships/slide" Target="/ppt/slides/slide6.xml"/><Relationship Id="rId7" Type="http://schemas.openxmlformats.org/officeDocument/2006/relationships/slide" Target="/ppt/slides/slide7.xml"/><Relationship Id="rId8" Type="http://schemas.openxmlformats.org/officeDocument/2006/relationships/slide" Target="/ppt/slides/slide1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A.R.M. LiDAR System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Student: Calin Doran</a:t>
            </a:r>
            <a:endParaRPr/>
          </a:p>
        </p:txBody>
      </p:sp>
      <p:pic>
        <p:nvPicPr>
          <p:cNvPr id="230" name="Google Shape;2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5425" y="3924925"/>
            <a:ext cx="1218575" cy="121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Timeline</a:t>
            </a:r>
            <a:endParaRPr/>
          </a:p>
        </p:txBody>
      </p:sp>
      <p:sp>
        <p:nvSpPr>
          <p:cNvPr id="362" name="Google Shape;362;p26"/>
          <p:cNvSpPr txBox="1"/>
          <p:nvPr/>
        </p:nvSpPr>
        <p:spPr>
          <a:xfrm>
            <a:off x="1354533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JAN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" name="Google Shape;363;p26"/>
          <p:cNvSpPr txBox="1"/>
          <p:nvPr/>
        </p:nvSpPr>
        <p:spPr>
          <a:xfrm>
            <a:off x="1158086" y="2894125"/>
            <a:ext cx="11667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Phase 1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" name="Google Shape;364;p26"/>
          <p:cNvSpPr txBox="1"/>
          <p:nvPr/>
        </p:nvSpPr>
        <p:spPr>
          <a:xfrm>
            <a:off x="1158086" y="3307024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SDK </a:t>
            </a: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implementation</a:t>
            </a: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and RND of the application.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5" name="Google Shape;365;p26"/>
          <p:cNvSpPr txBox="1"/>
          <p:nvPr/>
        </p:nvSpPr>
        <p:spPr>
          <a:xfrm>
            <a:off x="245622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FEB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6" name="Google Shape;366;p26"/>
          <p:cNvSpPr txBox="1"/>
          <p:nvPr/>
        </p:nvSpPr>
        <p:spPr>
          <a:xfrm>
            <a:off x="2302396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Phase 2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" name="Google Shape;367;p26"/>
          <p:cNvSpPr txBox="1"/>
          <p:nvPr/>
        </p:nvSpPr>
        <p:spPr>
          <a:xfrm>
            <a:off x="2302396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Critical development of the application.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" name="Google Shape;368;p26"/>
          <p:cNvSpPr txBox="1"/>
          <p:nvPr/>
        </p:nvSpPr>
        <p:spPr>
          <a:xfrm>
            <a:off x="3550435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" name="Google Shape;369;p26"/>
          <p:cNvSpPr txBox="1"/>
          <p:nvPr/>
        </p:nvSpPr>
        <p:spPr>
          <a:xfrm>
            <a:off x="343890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Phase 3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" name="Google Shape;370;p26"/>
          <p:cNvSpPr txBox="1"/>
          <p:nvPr/>
        </p:nvSpPr>
        <p:spPr>
          <a:xfrm>
            <a:off x="3438904" y="3307022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Bug and Test development of the application.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1" name="Google Shape;371;p26"/>
          <p:cNvSpPr txBox="1"/>
          <p:nvPr/>
        </p:nvSpPr>
        <p:spPr>
          <a:xfrm>
            <a:off x="464199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APR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" name="Google Shape;372;p26"/>
          <p:cNvSpPr txBox="1"/>
          <p:nvPr/>
        </p:nvSpPr>
        <p:spPr>
          <a:xfrm>
            <a:off x="4572659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Phase 4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3" name="Google Shape;373;p26"/>
          <p:cNvSpPr txBox="1"/>
          <p:nvPr/>
        </p:nvSpPr>
        <p:spPr>
          <a:xfrm>
            <a:off x="4572659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Projected finalization of additional features.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26"/>
          <p:cNvSpPr txBox="1"/>
          <p:nvPr/>
        </p:nvSpPr>
        <p:spPr>
          <a:xfrm>
            <a:off x="573029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MAY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26"/>
          <p:cNvSpPr txBox="1"/>
          <p:nvPr/>
        </p:nvSpPr>
        <p:spPr>
          <a:xfrm>
            <a:off x="5703047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Phase 5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" name="Google Shape;376;p26"/>
          <p:cNvSpPr txBox="1"/>
          <p:nvPr/>
        </p:nvSpPr>
        <p:spPr>
          <a:xfrm>
            <a:off x="5703047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Final </a:t>
            </a: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stretch</a:t>
            </a: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of development, making sure the </a:t>
            </a: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application</a:t>
            </a: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works.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7" name="Google Shape;377;p26"/>
          <p:cNvCxnSpPr/>
          <p:nvPr/>
        </p:nvCxnSpPr>
        <p:spPr>
          <a:xfrm>
            <a:off x="1761628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8" name="Google Shape;378;p26"/>
          <p:cNvSpPr/>
          <p:nvPr/>
        </p:nvSpPr>
        <p:spPr>
          <a:xfrm flipH="1">
            <a:off x="1228048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79" name="Google Shape;379;p26"/>
          <p:cNvSpPr/>
          <p:nvPr/>
        </p:nvSpPr>
        <p:spPr>
          <a:xfrm>
            <a:off x="1227675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80" name="Google Shape;380;p26"/>
          <p:cNvCxnSpPr/>
          <p:nvPr/>
        </p:nvCxnSpPr>
        <p:spPr>
          <a:xfrm>
            <a:off x="285528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6"/>
          <p:cNvSpPr/>
          <p:nvPr/>
        </p:nvSpPr>
        <p:spPr>
          <a:xfrm flipH="1">
            <a:off x="2321705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82" name="Google Shape;382;p26"/>
          <p:cNvSpPr/>
          <p:nvPr/>
        </p:nvSpPr>
        <p:spPr>
          <a:xfrm>
            <a:off x="2321332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83" name="Google Shape;383;p26"/>
          <p:cNvCxnSpPr/>
          <p:nvPr/>
        </p:nvCxnSpPr>
        <p:spPr>
          <a:xfrm>
            <a:off x="3949490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4" name="Google Shape;384;p26"/>
          <p:cNvSpPr/>
          <p:nvPr/>
        </p:nvSpPr>
        <p:spPr>
          <a:xfrm flipH="1">
            <a:off x="3415911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85" name="Google Shape;385;p26"/>
          <p:cNvSpPr/>
          <p:nvPr/>
        </p:nvSpPr>
        <p:spPr>
          <a:xfrm>
            <a:off x="3415538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86" name="Google Shape;386;p26"/>
          <p:cNvCxnSpPr/>
          <p:nvPr/>
        </p:nvCxnSpPr>
        <p:spPr>
          <a:xfrm>
            <a:off x="504105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7" name="Google Shape;387;p26"/>
          <p:cNvSpPr/>
          <p:nvPr/>
        </p:nvSpPr>
        <p:spPr>
          <a:xfrm flipH="1">
            <a:off x="4507474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88" name="Google Shape;388;p26"/>
          <p:cNvSpPr/>
          <p:nvPr/>
        </p:nvSpPr>
        <p:spPr>
          <a:xfrm>
            <a:off x="4507101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89" name="Google Shape;389;p26"/>
          <p:cNvCxnSpPr/>
          <p:nvPr/>
        </p:nvCxnSpPr>
        <p:spPr>
          <a:xfrm>
            <a:off x="6129352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0" name="Google Shape;390;p26"/>
          <p:cNvSpPr/>
          <p:nvPr/>
        </p:nvSpPr>
        <p:spPr>
          <a:xfrm flipH="1">
            <a:off x="5595772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91" name="Google Shape;391;p26"/>
          <p:cNvSpPr/>
          <p:nvPr/>
        </p:nvSpPr>
        <p:spPr>
          <a:xfrm>
            <a:off x="559540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7"/>
          <p:cNvSpPr txBox="1"/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Thank you!</a:t>
            </a:r>
            <a:endParaRPr sz="3000"/>
          </a:p>
        </p:txBody>
      </p:sp>
      <p:sp>
        <p:nvSpPr>
          <p:cNvPr id="397" name="Google Shape;397;p27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>
                <a:latin typeface="Arial"/>
                <a:ea typeface="Arial"/>
                <a:cs typeface="Arial"/>
                <a:sym typeface="Arial"/>
              </a:rPr>
              <a:t>Questions?</a:t>
            </a:r>
            <a:endParaRPr sz="2400"/>
          </a:p>
        </p:txBody>
      </p:sp>
      <p:sp>
        <p:nvSpPr>
          <p:cNvPr id="398" name="Google Shape;398;p27"/>
          <p:cNvSpPr/>
          <p:nvPr/>
        </p:nvSpPr>
        <p:spPr>
          <a:xfrm flipH="1">
            <a:off x="7191734" y="3323384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02145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/>
              </a:rPr>
              <a:t>Overview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2346951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4"/>
              </a:rPr>
              <a:t>Understand the Problem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26956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5"/>
              </a:rPr>
              <a:t>Project Objective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1" y="3036014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6"/>
              </a:rPr>
              <a:t>Main Features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4298" y="335312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7"/>
              </a:rPr>
              <a:t>Current State of Development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1297501" y="435932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8"/>
              </a:rPr>
              <a:t>Project T</a:t>
            </a: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9"/>
              </a:rPr>
              <a:t>imeline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1294298" y="3697663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0"/>
              </a:rPr>
              <a:t>The Problems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1294301" y="4010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1"/>
              </a:rPr>
              <a:t>What’s up Next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49" name="Google Shape;249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The proposed application that is titled “A.R.M. LiDAR System” which stands for Avoidance and Route Mapping LiDAR System. This is intended primarily as a system that will enable potential users to detect objects or obstacles and path find a way around and or through them, mapping as it moves through the environment.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/>
              <a:t>This mapping is done via a point cloud map, this is represented as a collection of points in a 3D shape, each point has its own set of X, Y and Z coordinates and in some cases have additional attributes.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 the Problem</a:t>
            </a:r>
            <a:endParaRPr/>
          </a:p>
        </p:txBody>
      </p:sp>
      <p:sp>
        <p:nvSpPr>
          <p:cNvPr id="255" name="Google Shape;255;p2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6" name="Google Shape;256;p20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Connecting a mobile unit to this application should provide the user with a set of parameters where they can control the unit remotely or additionally.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257" name="Google Shape;257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8" name="Google Shape;258;p20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Once the MU or Mobile Unit, is on a route it should map the environment using the LiDAR scanner, this will give a 2D or 3D map of the area depending on the capability of the scanner connected.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259" name="Google Shape;259;p2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0" name="Google Shape;260;p20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Using this data, we will be able to see the MU’s point of view and map of the area it passed though and objects it avoided.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Objective</a:t>
            </a:r>
            <a:endParaRPr/>
          </a:p>
        </p:txBody>
      </p:sp>
      <p:sp>
        <p:nvSpPr>
          <p:cNvPr id="266" name="Google Shape;266;p21"/>
          <p:cNvSpPr txBox="1"/>
          <p:nvPr>
            <p:ph idx="1" type="body"/>
          </p:nvPr>
        </p:nvSpPr>
        <p:spPr>
          <a:xfrm>
            <a:off x="4017900" y="13078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project is about building an application around a LiDAR scanner, it can map objects in 2D and 3D along with mapping the environment in which it is in. 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Utilizing this in an application will prove valuable in terms of object avoidance and route planning, as the idea is to develop a mobile unit that will connect to this application and will drive itself via a plotted route and avoid obstacles on the way.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Main Features</a:t>
            </a:r>
            <a:endParaRPr/>
          </a:p>
        </p:txBody>
      </p:sp>
      <p:pic>
        <p:nvPicPr>
          <p:cNvPr id="272" name="Google Shape;272;p22"/>
          <p:cNvPicPr preferRelativeResize="0"/>
          <p:nvPr/>
        </p:nvPicPr>
        <p:blipFill rotWithShape="1">
          <a:blip r:embed="rId3">
            <a:alphaModFix/>
          </a:blip>
          <a:srcRect b="16592" l="0" r="0" t="16585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id="273" name="Google Shape;273;p22"/>
          <p:cNvPicPr preferRelativeResize="0"/>
          <p:nvPr/>
        </p:nvPicPr>
        <p:blipFill rotWithShape="1">
          <a:blip r:embed="rId4">
            <a:alphaModFix/>
          </a:blip>
          <a:srcRect b="0" l="20879" r="20879" t="0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id="274" name="Google Shape;274;p22"/>
          <p:cNvPicPr preferRelativeResize="0"/>
          <p:nvPr/>
        </p:nvPicPr>
        <p:blipFill rotWithShape="1">
          <a:blip r:embed="rId5">
            <a:alphaModFix/>
          </a:blip>
          <a:srcRect b="16549" l="0" r="0" t="16556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75" name="Google Shape;275;p2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76" name="Google Shape;276;p22"/>
          <p:cNvSpPr txBox="1"/>
          <p:nvPr/>
        </p:nvSpPr>
        <p:spPr>
          <a:xfrm>
            <a:off x="797050" y="1886850"/>
            <a:ext cx="49107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application will have a visual representation of what the LiDAR scanner can see in full 360-degree points of data.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p22"/>
          <p:cNvSpPr txBox="1"/>
          <p:nvPr/>
        </p:nvSpPr>
        <p:spPr>
          <a:xfrm>
            <a:off x="754525" y="3567325"/>
            <a:ext cx="49107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 will be displayed in a GUI that represents the data as large consistent lines or 3D shapes in the point cloud map.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" name="Google Shape;278;p22"/>
          <p:cNvSpPr txBox="1"/>
          <p:nvPr/>
        </p:nvSpPr>
        <p:spPr>
          <a:xfrm>
            <a:off x="754525" y="2802900"/>
            <a:ext cx="49107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Utilizing this data in the avoidance algorithm will allow for the scanner to see objects that get closer.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Current State of Development</a:t>
            </a:r>
            <a:endParaRPr/>
          </a:p>
        </p:txBody>
      </p:sp>
      <p:sp>
        <p:nvSpPr>
          <p:cNvPr id="284" name="Google Shape;284;p23"/>
          <p:cNvSpPr txBox="1"/>
          <p:nvPr/>
        </p:nvSpPr>
        <p:spPr>
          <a:xfrm>
            <a:off x="812750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Prototype</a:t>
            </a:r>
            <a:endParaRPr/>
          </a:p>
        </p:txBody>
      </p:sp>
      <p:sp>
        <p:nvSpPr>
          <p:cNvPr id="285" name="Google Shape;285;p23"/>
          <p:cNvSpPr txBox="1"/>
          <p:nvPr/>
        </p:nvSpPr>
        <p:spPr>
          <a:xfrm>
            <a:off x="812750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Getting the </a:t>
            </a: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technology's</a:t>
            </a: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 to play well with each other.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Google Shape;286;p23"/>
          <p:cNvSpPr txBox="1"/>
          <p:nvPr/>
        </p:nvSpPr>
        <p:spPr>
          <a:xfrm>
            <a:off x="812750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Add Features</a:t>
            </a:r>
            <a:endParaRPr/>
          </a:p>
        </p:txBody>
      </p:sp>
      <p:sp>
        <p:nvSpPr>
          <p:cNvPr id="287" name="Google Shape;287;p23"/>
          <p:cNvSpPr txBox="1"/>
          <p:nvPr/>
        </p:nvSpPr>
        <p:spPr>
          <a:xfrm>
            <a:off x="812750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Adding more features to the application to be more feature complete.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8" name="Google Shape;288;p23"/>
          <p:cNvSpPr txBox="1"/>
          <p:nvPr/>
        </p:nvSpPr>
        <p:spPr>
          <a:xfrm>
            <a:off x="6548585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Refine</a:t>
            </a:r>
            <a:endParaRPr/>
          </a:p>
        </p:txBody>
      </p:sp>
      <p:sp>
        <p:nvSpPr>
          <p:cNvPr id="289" name="Google Shape;289;p23"/>
          <p:cNvSpPr txBox="1"/>
          <p:nvPr/>
        </p:nvSpPr>
        <p:spPr>
          <a:xfrm>
            <a:off x="6548585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Make the application run well with minimum bugs.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23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Get feedback</a:t>
            </a:r>
            <a:endParaRPr/>
          </a:p>
        </p:txBody>
      </p:sp>
      <p:sp>
        <p:nvSpPr>
          <p:cNvPr id="291" name="Google Shape;291;p23"/>
          <p:cNvSpPr txBox="1"/>
          <p:nvPr/>
        </p:nvSpPr>
        <p:spPr>
          <a:xfrm>
            <a:off x="6548585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Get feedback from testing the application and fixing </a:t>
            </a: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major</a:t>
            </a: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 bugs that are blocks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2" name="Google Shape;292;p23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" name="Google Shape;293;p23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94" name="Google Shape;294;p23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95" name="Google Shape;295;p23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" name="Google Shape;296;p23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3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3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3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" name="Google Shape;300;p23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301" name="Google Shape;301;p23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3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23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04" name="Google Shape;304;p23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305" name="Google Shape;305;p23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3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3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08" name="Google Shape;308;p23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309" name="Google Shape;309;p23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3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23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12" name="Google Shape;312;p23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313" name="Google Shape;313;p23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3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5" name="Google Shape;315;p23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Google Shape;316;p23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4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Problems</a:t>
            </a:r>
            <a:endParaRPr/>
          </a:p>
        </p:txBody>
      </p:sp>
      <p:sp>
        <p:nvSpPr>
          <p:cNvPr id="322" name="Google Shape;322;p24"/>
          <p:cNvSpPr txBox="1"/>
          <p:nvPr>
            <p:ph idx="1" type="subTitle"/>
          </p:nvPr>
        </p:nvSpPr>
        <p:spPr>
          <a:xfrm>
            <a:off x="1297500" y="934650"/>
            <a:ext cx="675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Implementation</a:t>
            </a:r>
            <a:r>
              <a:rPr lang="en-GB"/>
              <a:t> of the SDK</a:t>
            </a:r>
            <a:endParaRPr/>
          </a:p>
        </p:txBody>
      </p:sp>
      <p:sp>
        <p:nvSpPr>
          <p:cNvPr id="323" name="Google Shape;323;p24"/>
          <p:cNvSpPr txBox="1"/>
          <p:nvPr>
            <p:ph idx="2" type="body"/>
          </p:nvPr>
        </p:nvSpPr>
        <p:spPr>
          <a:xfrm>
            <a:off x="1297500" y="1656775"/>
            <a:ext cx="19911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Current SDK is not 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compatible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with new IDE’s like VS2019.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Hard to 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implement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for what needs to be done.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Documentation is good, however it is designed for depreciated IDE’s such as VS2010.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4" name="Google Shape;324;p24"/>
          <p:cNvGrpSpPr/>
          <p:nvPr/>
        </p:nvGrpSpPr>
        <p:grpSpPr>
          <a:xfrm>
            <a:off x="6884100" y="1714950"/>
            <a:ext cx="2259900" cy="1103400"/>
            <a:chOff x="6884050" y="1716000"/>
            <a:chExt cx="2259900" cy="1103400"/>
          </a:xfrm>
        </p:grpSpPr>
        <p:sp>
          <p:nvSpPr>
            <p:cNvPr id="325" name="Google Shape;325;p24"/>
            <p:cNvSpPr/>
            <p:nvPr/>
          </p:nvSpPr>
          <p:spPr>
            <a:xfrm>
              <a:off x="6884050" y="1716000"/>
              <a:ext cx="2259900" cy="1103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4"/>
            <p:cNvSpPr txBox="1"/>
            <p:nvPr/>
          </p:nvSpPr>
          <p:spPr>
            <a:xfrm>
              <a:off x="7354784" y="1840351"/>
              <a:ext cx="15504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FFFFFF"/>
                  </a:solidFill>
                </a:rPr>
                <a:t>RPLiDAR</a:t>
              </a:r>
              <a:endParaRPr b="1" sz="12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D9F0FF"/>
                  </a:solidFill>
                </a:rPr>
                <a:t>Multiple different versions of the same SDK</a:t>
              </a:r>
              <a:endParaRPr sz="700">
                <a:solidFill>
                  <a:srgbClr val="D9F0FF"/>
                </a:solidFill>
              </a:endParaRPr>
            </a:p>
          </p:txBody>
        </p:sp>
      </p:grpSp>
      <p:grpSp>
        <p:nvGrpSpPr>
          <p:cNvPr id="327" name="Google Shape;327;p24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328" name="Google Shape;328;p24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4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4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4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4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4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4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4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36" name="Google Shape;336;p24"/>
          <p:cNvPicPr preferRelativeResize="0"/>
          <p:nvPr/>
        </p:nvPicPr>
        <p:blipFill rotWithShape="1">
          <a:blip r:embed="rId3">
            <a:alphaModFix/>
          </a:blip>
          <a:srcRect b="0" l="4346" r="4337" t="0"/>
          <a:stretch/>
        </p:blipFill>
        <p:spPr>
          <a:xfrm>
            <a:off x="35700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4"/>
          <p:cNvSpPr/>
          <p:nvPr/>
        </p:nvSpPr>
        <p:spPr>
          <a:xfrm flipH="1">
            <a:off x="3569929" y="17149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9350" y="1812075"/>
            <a:ext cx="317325" cy="31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5"/>
          <p:cNvSpPr txBox="1"/>
          <p:nvPr>
            <p:ph idx="2" type="title"/>
          </p:nvPr>
        </p:nvSpPr>
        <p:spPr>
          <a:xfrm>
            <a:off x="1297500" y="459500"/>
            <a:ext cx="31872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What’s up Next</a:t>
            </a:r>
            <a:endParaRPr sz="2400"/>
          </a:p>
        </p:txBody>
      </p:sp>
      <p:sp>
        <p:nvSpPr>
          <p:cNvPr id="344" name="Google Shape;344;p25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Get the SDK working with the development tools I need.</a:t>
            </a:r>
            <a:endParaRPr/>
          </a:p>
        </p:txBody>
      </p:sp>
      <p:sp>
        <p:nvSpPr>
          <p:cNvPr id="345" name="Google Shape;345;p25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Once this </a:t>
            </a:r>
            <a:r>
              <a:rPr lang="en-GB"/>
              <a:t>obstacle</a:t>
            </a:r>
            <a:r>
              <a:rPr lang="en-GB"/>
              <a:t> is overcome, the main development of the application can begin.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Then the </a:t>
            </a:r>
            <a:r>
              <a:rPr lang="en-GB"/>
              <a:t>integration</a:t>
            </a:r>
            <a:r>
              <a:rPr lang="en-GB"/>
              <a:t> of a Mobile Unit can begin.</a:t>
            </a:r>
            <a:endParaRPr/>
          </a:p>
        </p:txBody>
      </p:sp>
      <p:grpSp>
        <p:nvGrpSpPr>
          <p:cNvPr id="346" name="Google Shape;346;p25"/>
          <p:cNvGrpSpPr/>
          <p:nvPr/>
        </p:nvGrpSpPr>
        <p:grpSpPr>
          <a:xfrm>
            <a:off x="2833760" y="1272110"/>
            <a:ext cx="3461100" cy="2671532"/>
            <a:chOff x="3553042" y="1657806"/>
            <a:chExt cx="3461100" cy="2671532"/>
          </a:xfrm>
        </p:grpSpPr>
        <p:sp>
          <p:nvSpPr>
            <p:cNvPr id="347" name="Google Shape;347;p25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5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5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5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5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5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5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5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55" name="Google Shape;355;p25"/>
          <p:cNvPicPr preferRelativeResize="0"/>
          <p:nvPr/>
        </p:nvPicPr>
        <p:blipFill rotWithShape="1">
          <a:blip r:embed="rId3">
            <a:alphaModFix/>
          </a:blip>
          <a:srcRect b="0" l="641" r="641" t="0"/>
          <a:stretch/>
        </p:blipFill>
        <p:spPr>
          <a:xfrm>
            <a:off x="2886903" y="1329319"/>
            <a:ext cx="3355200" cy="19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5"/>
          <p:cNvSpPr/>
          <p:nvPr/>
        </p:nvSpPr>
        <p:spPr>
          <a:xfrm flipH="1">
            <a:off x="2886886" y="1330368"/>
            <a:ext cx="3355200" cy="1909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